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899" r:id="rId1"/>
  </p:sldMasterIdLst>
  <p:sldIdLst>
    <p:sldId id="256" r:id="rId2"/>
    <p:sldId id="257" r:id="rId3"/>
    <p:sldId id="258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B2C78"/>
    <a:srgbClr val="004B8E"/>
    <a:srgbClr val="CBCBC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08"/>
    <p:restoredTop sz="94697"/>
  </p:normalViewPr>
  <p:slideViewPr>
    <p:cSldViewPr snapToGrid="0" snapToObjects="1">
      <p:cViewPr varScale="1">
        <p:scale>
          <a:sx n="95" d="100"/>
          <a:sy n="95" d="100"/>
        </p:scale>
        <p:origin x="200" y="60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9708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6864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5858869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436201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13688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94842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8978529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394610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527278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0852962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986856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rgbClr val="004B8E"/>
            </a:gs>
            <a:gs pos="65000">
              <a:schemeClr val="bg1">
                <a:lumMod val="85000"/>
              </a:schemeClr>
            </a:gs>
            <a:gs pos="100000">
              <a:schemeClr val="bg1"/>
            </a:gs>
          </a:gsLst>
          <a:path path="rect">
            <a:fillToRect l="100000" t="100000"/>
          </a:path>
          <a:tileRect r="-100000" b="-100000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0ED2D20-5A29-9E42-AEF8-94AE181E1C2B}" type="datetimeFigureOut">
              <a:rPr lang="en-US" smtClean="0"/>
              <a:t>2/3/16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C621389-4700-9F43-9764-338AF26511B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44844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00" r:id="rId1"/>
    <p:sldLayoutId id="2147483901" r:id="rId2"/>
    <p:sldLayoutId id="2147483902" r:id="rId3"/>
    <p:sldLayoutId id="2147483903" r:id="rId4"/>
    <p:sldLayoutId id="2147483904" r:id="rId5"/>
    <p:sldLayoutId id="2147483905" r:id="rId6"/>
    <p:sldLayoutId id="2147483906" r:id="rId7"/>
    <p:sldLayoutId id="2147483907" r:id="rId8"/>
    <p:sldLayoutId id="2147483908" r:id="rId9"/>
    <p:sldLayoutId id="2147483909" r:id="rId10"/>
    <p:sldLayoutId id="2147483910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s://upload.wikimedia.org/wikipedia/commons/thumb/9/95/Cartoon_cloud.svg/2000px-Cartoon_cloud.svg.png" TargetMode="External"/><Relationship Id="rId3" Type="http://schemas.openxmlformats.org/officeDocument/2006/relationships/image" Target="../media/image1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Alan Yong</a:t>
            </a:r>
          </a:p>
          <a:p>
            <a:r>
              <a:rPr lang="en-US" dirty="0" smtClean="0"/>
              <a:t>Cody Moorhouse</a:t>
            </a:r>
          </a:p>
          <a:p>
            <a:r>
              <a:rPr lang="en-US" dirty="0" smtClean="0"/>
              <a:t>Elliott </a:t>
            </a:r>
            <a:r>
              <a:rPr lang="en-US" dirty="0" err="1" smtClean="0"/>
              <a:t>Sobek</a:t>
            </a:r>
            <a:endParaRPr lang="en-US" dirty="0" smtClean="0"/>
          </a:p>
          <a:p>
            <a:r>
              <a:rPr lang="en-US" dirty="0" smtClean="0"/>
              <a:t>John </a:t>
            </a:r>
            <a:r>
              <a:rPr lang="en-US" dirty="0" err="1" smtClean="0"/>
              <a:t>Mulvany</a:t>
            </a:r>
            <a:r>
              <a:rPr lang="en-US" dirty="0" smtClean="0"/>
              <a:t>-Robbins</a:t>
            </a:r>
            <a:endParaRPr lang="en-US" dirty="0"/>
          </a:p>
        </p:txBody>
      </p:sp>
      <p:pic>
        <p:nvPicPr>
          <p:cNvPr id="5" name="Picture 4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86546" y="658905"/>
            <a:ext cx="3149388" cy="2043953"/>
          </a:xfrm>
          <a:prstGeom prst="rect">
            <a:avLst/>
          </a:prstGeom>
        </p:spPr>
      </p:pic>
      <p:sp>
        <p:nvSpPr>
          <p:cNvPr id="6" name="Rectangle 5"/>
          <p:cNvSpPr/>
          <p:nvPr/>
        </p:nvSpPr>
        <p:spPr>
          <a:xfrm>
            <a:off x="2127413" y="1979583"/>
            <a:ext cx="7937173" cy="144655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CA" sz="88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Dream Solutions</a:t>
            </a:r>
            <a:endParaRPr lang="en-CA" sz="88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accent2">
                  <a:lumMod val="7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60266532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1409154" y="3128695"/>
            <a:ext cx="2148345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80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4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Goal</a:t>
            </a:r>
          </a:p>
        </p:txBody>
      </p:sp>
      <p:sp>
        <p:nvSpPr>
          <p:cNvPr id="11" name="Rectangle 10"/>
          <p:cNvSpPr/>
          <p:nvPr/>
        </p:nvSpPr>
        <p:spPr>
          <a:xfrm>
            <a:off x="1409154" y="4031230"/>
            <a:ext cx="4235840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80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92D05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Objective</a:t>
            </a:r>
          </a:p>
        </p:txBody>
      </p:sp>
      <p:sp>
        <p:nvSpPr>
          <p:cNvPr id="12" name="Rectangle 11"/>
          <p:cNvSpPr/>
          <p:nvPr/>
        </p:nvSpPr>
        <p:spPr>
          <a:xfrm>
            <a:off x="6817422" y="3128694"/>
            <a:ext cx="2945037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80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7030A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Action</a:t>
            </a:r>
          </a:p>
        </p:txBody>
      </p:sp>
      <p:sp>
        <p:nvSpPr>
          <p:cNvPr id="13" name="Rectangle 12"/>
          <p:cNvSpPr/>
          <p:nvPr/>
        </p:nvSpPr>
        <p:spPr>
          <a:xfrm>
            <a:off x="6881606" y="4031229"/>
            <a:ext cx="2023311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80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00B0F0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Task</a:t>
            </a:r>
          </a:p>
        </p:txBody>
      </p:sp>
      <p:sp>
        <p:nvSpPr>
          <p:cNvPr id="14" name="Rectangle 13"/>
          <p:cNvSpPr/>
          <p:nvPr/>
        </p:nvSpPr>
        <p:spPr>
          <a:xfrm>
            <a:off x="5914764" y="3369510"/>
            <a:ext cx="498856" cy="1323439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80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rgbClr val="EB2C78"/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-</a:t>
            </a:r>
          </a:p>
        </p:txBody>
      </p:sp>
      <p:cxnSp>
        <p:nvCxnSpPr>
          <p:cNvPr id="16" name="Straight Arrow Connector 15"/>
          <p:cNvCxnSpPr/>
          <p:nvPr/>
        </p:nvCxnSpPr>
        <p:spPr>
          <a:xfrm>
            <a:off x="1174480" y="5354668"/>
            <a:ext cx="9587753" cy="0"/>
          </a:xfrm>
          <a:prstGeom prst="straightConnector1">
            <a:avLst/>
          </a:prstGeom>
          <a:ln w="47625">
            <a:gradFill>
              <a:gsLst>
                <a:gs pos="0">
                  <a:srgbClr val="004B8E"/>
                </a:gs>
                <a:gs pos="74000">
                  <a:schemeClr val="tx1">
                    <a:lumMod val="65000"/>
                    <a:lumOff val="35000"/>
                  </a:schemeClr>
                </a:gs>
                <a:gs pos="8300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  <p:sp>
        <p:nvSpPr>
          <p:cNvPr id="17" name="Rectangle 16"/>
          <p:cNvSpPr/>
          <p:nvPr/>
        </p:nvSpPr>
        <p:spPr>
          <a:xfrm>
            <a:off x="2360011" y="984072"/>
            <a:ext cx="7610930" cy="156966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96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Data Structure</a:t>
            </a:r>
            <a:endParaRPr lang="en-CA" sz="96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accent2">
                  <a:lumMod val="7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1174480" y="3082127"/>
            <a:ext cx="9587753" cy="0"/>
          </a:xfrm>
          <a:prstGeom prst="straightConnector1">
            <a:avLst/>
          </a:prstGeom>
          <a:ln w="47625">
            <a:gradFill>
              <a:gsLst>
                <a:gs pos="0">
                  <a:srgbClr val="004B8E"/>
                </a:gs>
                <a:gs pos="74000">
                  <a:schemeClr val="tx1">
                    <a:lumMod val="65000"/>
                    <a:lumOff val="35000"/>
                  </a:schemeClr>
                </a:gs>
                <a:gs pos="83000">
                  <a:schemeClr val="tx1">
                    <a:lumMod val="95000"/>
                    <a:lumOff val="5000"/>
                  </a:schemeClr>
                </a:gs>
                <a:gs pos="100000">
                  <a:schemeClr val="tx1">
                    <a:lumMod val="95000"/>
                    <a:lumOff val="5000"/>
                  </a:schemeClr>
                </a:gs>
              </a:gsLst>
              <a:lin ang="5400000" scaled="1"/>
            </a:gradFill>
            <a:tailEnd type="triangle"/>
          </a:ln>
        </p:spPr>
        <p:style>
          <a:lnRef idx="2">
            <a:schemeClr val="accent5"/>
          </a:lnRef>
          <a:fillRef idx="0">
            <a:schemeClr val="accent5"/>
          </a:fillRef>
          <a:effectRef idx="1">
            <a:schemeClr val="accent5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547655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/>
          <p:nvPr/>
        </p:nvSpPr>
        <p:spPr>
          <a:xfrm>
            <a:off x="166621" y="4679531"/>
            <a:ext cx="2559577" cy="18251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2925933" y="393558"/>
            <a:ext cx="6340134" cy="132343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CA" sz="8000" b="1" cap="none" spc="0" dirty="0" smtClean="0">
                <a:ln w="12700">
                  <a:solidFill>
                    <a:schemeClr val="tx2">
                      <a:satMod val="155000"/>
                    </a:schemeClr>
                  </a:solidFill>
                  <a:prstDash val="solid"/>
                </a:ln>
                <a:solidFill>
                  <a:schemeClr val="accent2">
                    <a:lumMod val="75000"/>
                  </a:schemeClr>
                </a:solidFill>
                <a:effectLst>
                  <a:outerShdw blurRad="41275" dist="20320" dir="1800000" algn="tl" rotWithShape="0">
                    <a:srgbClr val="000000">
                      <a:alpha val="40000"/>
                    </a:srgbClr>
                  </a:outerShdw>
                </a:effectLst>
              </a:rPr>
              <a:t>User Structure</a:t>
            </a:r>
            <a:endParaRPr lang="en-CA" sz="8000" b="1" cap="none" spc="0" dirty="0">
              <a:ln w="12700">
                <a:solidFill>
                  <a:schemeClr val="tx2">
                    <a:satMod val="155000"/>
                  </a:schemeClr>
                </a:solidFill>
                <a:prstDash val="solid"/>
              </a:ln>
              <a:solidFill>
                <a:schemeClr val="accent2">
                  <a:lumMod val="75000"/>
                </a:schemeClr>
              </a:solidFill>
              <a:effectLst>
                <a:outerShdw blurRad="41275" dist="20320" dir="1800000" algn="tl" rotWithShape="0">
                  <a:srgbClr val="000000">
                    <a:alpha val="40000"/>
                  </a:srgbClr>
                </a:outerShdw>
              </a:effectLst>
            </a:endParaRPr>
          </a:p>
        </p:txBody>
      </p:sp>
      <p:sp>
        <p:nvSpPr>
          <p:cNvPr id="7" name="Triangle 6"/>
          <p:cNvSpPr/>
          <p:nvPr/>
        </p:nvSpPr>
        <p:spPr>
          <a:xfrm>
            <a:off x="2925933" y="1600200"/>
            <a:ext cx="6010835" cy="4558553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3051364" y="2000309"/>
            <a:ext cx="6050054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Business Plan Leader</a:t>
            </a:r>
            <a:endParaRPr lang="en-CA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9" name="Rectangle 8"/>
          <p:cNvSpPr/>
          <p:nvPr/>
        </p:nvSpPr>
        <p:spPr>
          <a:xfrm>
            <a:off x="2657306" y="2872889"/>
            <a:ext cx="687739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Department/Team Lead</a:t>
            </a:r>
            <a:endParaRPr lang="en-CA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4538950" y="3716184"/>
            <a:ext cx="3074881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540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Basic User</a:t>
            </a:r>
            <a:endParaRPr lang="en-CA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460183" y="4668799"/>
            <a:ext cx="5127750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5400" dirty="0" smtClean="0">
                <a:ln w="0"/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Read-Only Access</a:t>
            </a:r>
            <a:endParaRPr lang="en-CA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433952" y="5130463"/>
            <a:ext cx="2024913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CA" sz="5400" b="0" cap="none" spc="0" dirty="0" smtClean="0">
                <a:ln w="0"/>
                <a:solidFill>
                  <a:schemeClr val="tx1"/>
                </a:solidFill>
                <a:effectLst>
                  <a:outerShdw blurRad="38100" dist="19050" dir="2700000" algn="tl" rotWithShape="0">
                    <a:schemeClr val="dk1">
                      <a:alpha val="40000"/>
                    </a:schemeClr>
                  </a:outerShdw>
                </a:effectLst>
              </a:rPr>
              <a:t>Admin</a:t>
            </a:r>
            <a:endParaRPr lang="en-CA" sz="5400" b="0" cap="none" spc="0" dirty="0">
              <a:ln w="0"/>
              <a:solidFill>
                <a:schemeClr val="tx1"/>
              </a:solidFill>
              <a:effectLst>
                <a:outerShdw blurRad="38100" dist="19050" dir="2700000" algn="tl" rotWithShape="0">
                  <a:schemeClr val="dk1">
                    <a:alpha val="40000"/>
                  </a:scheme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4569840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43</TotalTime>
  <Words>29</Words>
  <Application>Microsoft Macintosh PowerPoint</Application>
  <PresentationFormat>Widescreen</PresentationFormat>
  <Paragraphs>17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7" baseType="lpstr">
      <vt:lpstr>Calibri</vt:lpstr>
      <vt:lpstr>Calibri Light</vt:lpstr>
      <vt:lpstr>Arial</vt:lpstr>
      <vt:lpstr>Office Theme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Cody Moorhouse</dc:creator>
  <cp:lastModifiedBy>Cody Moorhouse</cp:lastModifiedBy>
  <cp:revision>5</cp:revision>
  <dcterms:created xsi:type="dcterms:W3CDTF">2016-02-03T20:36:35Z</dcterms:created>
  <dcterms:modified xsi:type="dcterms:W3CDTF">2016-02-03T21:20:04Z</dcterms:modified>
</cp:coreProperties>
</file>

<file path=docProps/thumbnail.jpeg>
</file>